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A4BC6-E8B2-FCF5-FF90-E5DA61A18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D9C315-0E33-3A75-56E7-3305A18E1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2CB155-D07C-A9CE-67A1-2EAEFF970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3D9A84-731E-3752-14E8-1F5DA68CA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3A11B9-E4B9-76B7-E919-4507F7EA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26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0954F4-0D32-FC61-A3F1-1D2EBE351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AD9929B-B4B9-44CA-612D-3A1D1FA25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A10383-FA8F-5253-5530-F397DB51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738237-E857-66EE-7B39-F7ABD2C3E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9A17FC-B8D8-557E-C99B-4437FDEF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97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B62995F-02F6-A7AD-4B62-573072EF3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7DF7391-041B-C09A-6737-2F56F6C84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00D730-3DB7-7732-C82C-3DF0FF55D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A04CC8-D9F6-FE3B-6CF5-2A4B84D82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FF170F-D810-6A62-6CB5-31C6BFE6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83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28CC7F-E556-9C82-A6D3-007F07C38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1CBD2-0BB4-AE2B-B757-63E1E6AAE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3D62AF-3DC0-1F35-DBFE-01A4B962D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87E907-D36A-6085-E57C-5ACFA079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7B2174-38DD-C3FD-3C2B-449C0674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341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7EB50A-0396-37DE-808C-47B2F164C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252059-E551-8E82-DD12-AA573D47C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3FFBAC-B415-718C-9A3A-48D47F39A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47525D-8663-85F3-5296-2CB43ADA3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09476A-4B3E-8887-D174-0C259F59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11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63DB9-72C0-AA73-B730-590B3489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25EA9D-7BF1-3494-6F5D-C7AC33BEB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EED53B3-4B6E-8674-4381-7AA5F9605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D7EA848-62FA-3B3D-FBE3-1F059FE55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BB7911-C5D0-7C51-AC59-454F3DE0E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A0B976-B98C-A569-8122-6F5FA1FA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31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7911AE-8341-900A-C4FD-F3711651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A338ED-ED09-11F6-EC6E-1BBF986A4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F7D5FD-5EE9-10B9-8136-C745E4380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58436EA-654F-CB3D-235D-3CCB8A55F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E2C74B-62DC-C7C1-86E2-27DACB9375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83D8E20-F9F0-FDD8-84DD-4EF11A98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307F05A-1737-2177-F7FC-5A96EA0A4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8379D8-1186-FD55-1637-970804D3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3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D07F3C-B42F-5A37-B694-734975C3C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9443A34-0BD0-26FD-9E6F-8DA120D3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600AAB6-1D3B-3A2E-C230-63F5880E5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5023084-5B63-55B5-2F0B-4047B2DBA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35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3154ADC-6B42-F2EE-E398-65E7CD856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3FD6E30-7BC0-BE72-C711-FD609F00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8AD512-E597-D858-BF4F-E2BDC156C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20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F44902-FF55-E6C0-5EA6-16BD1F4E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438C19-3C98-AB7A-281C-6D4D13E9B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813A7F-CA6E-8977-0399-A0538D2CC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388CB2-185D-6D51-018E-DCB94FB9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59B111-9CE5-6BAA-3E81-0D40288B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252BD4-E1A5-E706-FB3C-48E402F08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98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728EA-1A3B-1EE4-3260-5A24AF83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15F9964-EC07-D005-02BE-5BDB9D6658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126543-7A21-16D9-9409-4B63D479D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B2F15C-961A-5850-66AB-2C6DAE81C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F5D155D-9563-4FC9-E757-B92C36446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D6B600B-0123-C959-0384-86318B1B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257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7D8E870-4910-5FAA-CD78-A2BE347C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C94A58-F488-3EB0-71A5-A0CB61BE4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D1228F-3C58-821E-232B-62F08B94C1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145A3C-BA35-4BD2-8057-E59983BAC2D3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29A6F1-7520-2D3D-B71E-A010BD8C7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F327EB-8AF2-CC7F-1170-E8FE8981B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09E256-E332-4BA2-9252-4AE89BAB06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155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F7B2B-D748-71AE-FE3F-E0F1B6BEC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piegatura del male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0B70D3-6D97-30BD-CCCC-B22D072221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518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te, schizzo, dipinto, Arti creative&#10;&#10;Il contenuto generato dall'IA potrebbe non essere corretto.">
            <a:extLst>
              <a:ext uri="{FF2B5EF4-FFF2-40B4-BE49-F238E27FC236}">
                <a16:creationId xmlns:a16="http://schemas.microsoft.com/office/drawing/2014/main" id="{745FEB11-2911-201E-0F59-5B1870932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arta per belle arti, triangolo, Arti creative, carta&#10;&#10;Il contenuto generato dall'IA potrebbe non essere corretto.">
            <a:extLst>
              <a:ext uri="{FF2B5EF4-FFF2-40B4-BE49-F238E27FC236}">
                <a16:creationId xmlns:a16="http://schemas.microsoft.com/office/drawing/2014/main" id="{F973D7D9-9947-5A0D-BCE5-5132310FC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56" y="0"/>
            <a:ext cx="6335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8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vestiti, Viso umano, testo&#10;&#10;Il contenuto generato dall'IA potrebbe non essere corretto.">
            <a:extLst>
              <a:ext uri="{FF2B5EF4-FFF2-40B4-BE49-F238E27FC236}">
                <a16:creationId xmlns:a16="http://schemas.microsoft.com/office/drawing/2014/main" id="{3D331C4A-4266-0BF6-6400-DE9E5F987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07" y="0"/>
            <a:ext cx="6742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28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di Office</vt:lpstr>
      <vt:lpstr>La piegatura del male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 zancan</dc:creator>
  <cp:lastModifiedBy>francesca zancan</cp:lastModifiedBy>
  <cp:revision>1</cp:revision>
  <dcterms:created xsi:type="dcterms:W3CDTF">2026-02-13T12:07:04Z</dcterms:created>
  <dcterms:modified xsi:type="dcterms:W3CDTF">2026-02-13T12:10:03Z</dcterms:modified>
</cp:coreProperties>
</file>