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89aa3afe1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c89aa3afe1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c89aa3afe1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c89aa3afe1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c89aa3afe1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c89aa3afe1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89aa3afe1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c89aa3afe1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893881576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c893881576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893881576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893881576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c893881576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c893881576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89aa3afe1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c89aa3afe1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c89388157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c89388157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c89aa3afe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c89aa3afe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89aa3af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c89aa3af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c89aa3afe1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c89aa3afe1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c89aa3afe1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c89aa3afe1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jpg"/><Relationship Id="rId4" Type="http://schemas.openxmlformats.org/officeDocument/2006/relationships/image" Target="../media/image3.jpg"/><Relationship Id="rId5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27.jpg"/><Relationship Id="rId6" Type="http://schemas.openxmlformats.org/officeDocument/2006/relationships/image" Target="../media/image2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jpg"/><Relationship Id="rId4" Type="http://schemas.openxmlformats.org/officeDocument/2006/relationships/image" Target="../media/image19.jpg"/><Relationship Id="rId5" Type="http://schemas.openxmlformats.org/officeDocument/2006/relationships/image" Target="../media/image3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jpg"/><Relationship Id="rId4" Type="http://schemas.openxmlformats.org/officeDocument/2006/relationships/image" Target="../media/image20.jpg"/><Relationship Id="rId5" Type="http://schemas.openxmlformats.org/officeDocument/2006/relationships/image" Target="../media/image2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jpg"/><Relationship Id="rId4" Type="http://schemas.openxmlformats.org/officeDocument/2006/relationships/image" Target="../media/image13.jpg"/><Relationship Id="rId11" Type="http://schemas.openxmlformats.org/officeDocument/2006/relationships/image" Target="../media/image26.jpg"/><Relationship Id="rId10" Type="http://schemas.openxmlformats.org/officeDocument/2006/relationships/image" Target="../media/image33.jpg"/><Relationship Id="rId9" Type="http://schemas.openxmlformats.org/officeDocument/2006/relationships/image" Target="../media/image25.jpg"/><Relationship Id="rId5" Type="http://schemas.openxmlformats.org/officeDocument/2006/relationships/image" Target="../media/image31.jpg"/><Relationship Id="rId6" Type="http://schemas.openxmlformats.org/officeDocument/2006/relationships/image" Target="../media/image29.jpg"/><Relationship Id="rId7" Type="http://schemas.openxmlformats.org/officeDocument/2006/relationships/image" Target="../media/image30.jpg"/><Relationship Id="rId8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Relationship Id="rId4" Type="http://schemas.openxmlformats.org/officeDocument/2006/relationships/image" Target="../media/image10.jpg"/><Relationship Id="rId5" Type="http://schemas.openxmlformats.org/officeDocument/2006/relationships/image" Target="../media/image3.jpg"/><Relationship Id="rId6" Type="http://schemas.openxmlformats.org/officeDocument/2006/relationships/image" Target="../media/image12.jpg"/><Relationship Id="rId7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Relationship Id="rId4" Type="http://schemas.openxmlformats.org/officeDocument/2006/relationships/image" Target="../media/image10.jpg"/><Relationship Id="rId9" Type="http://schemas.openxmlformats.org/officeDocument/2006/relationships/image" Target="../media/image4.jpg"/><Relationship Id="rId5" Type="http://schemas.openxmlformats.org/officeDocument/2006/relationships/image" Target="../media/image3.jpg"/><Relationship Id="rId6" Type="http://schemas.openxmlformats.org/officeDocument/2006/relationships/image" Target="../media/image12.jpg"/><Relationship Id="rId7" Type="http://schemas.openxmlformats.org/officeDocument/2006/relationships/image" Target="../media/image2.jpg"/><Relationship Id="rId8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Relationship Id="rId4" Type="http://schemas.openxmlformats.org/officeDocument/2006/relationships/image" Target="../media/image12.jpg"/><Relationship Id="rId5" Type="http://schemas.openxmlformats.org/officeDocument/2006/relationships/image" Target="../media/image9.jpg"/><Relationship Id="rId6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Relationship Id="rId4" Type="http://schemas.openxmlformats.org/officeDocument/2006/relationships/image" Target="../media/image2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15.jpg"/><Relationship Id="rId5" Type="http://schemas.openxmlformats.org/officeDocument/2006/relationships/image" Target="../media/image17.jpg"/><Relationship Id="rId6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" sz="5500"/>
              <a:t>Only </a:t>
            </a:r>
            <a:r>
              <a:rPr b="1" lang="it" sz="5500"/>
              <a:t>differently</a:t>
            </a:r>
            <a:r>
              <a:rPr b="1" i="1" lang="it" sz="5500"/>
              <a:t> sloped</a:t>
            </a:r>
            <a:endParaRPr b="1" i="1" sz="55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2" title="IMG_20260217_06142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798702" cy="286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2" title="IMG_20260217_06151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1303" y="0"/>
            <a:ext cx="387269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 title="IMG_20260217_061416.jpg"/>
          <p:cNvPicPr preferRelativeResize="0"/>
          <p:nvPr/>
        </p:nvPicPr>
        <p:blipFill rotWithShape="1">
          <a:blip r:embed="rId5">
            <a:alphaModFix/>
          </a:blip>
          <a:srcRect b="0" l="0" r="26524" t="0"/>
          <a:stretch/>
        </p:blipFill>
        <p:spPr>
          <a:xfrm>
            <a:off x="0" y="2956400"/>
            <a:ext cx="2134349" cy="218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3" title="IMG_20260217_06124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18998" y="-111175"/>
            <a:ext cx="4426772" cy="3333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3" title="IMG_20260217_061251.jpg"/>
          <p:cNvPicPr preferRelativeResize="0"/>
          <p:nvPr/>
        </p:nvPicPr>
        <p:blipFill rotWithShape="1">
          <a:blip r:embed="rId4">
            <a:alphaModFix/>
          </a:blip>
          <a:srcRect b="0" l="14113" r="21086" t="14155"/>
          <a:stretch/>
        </p:blipFill>
        <p:spPr>
          <a:xfrm>
            <a:off x="-819000" y="2669425"/>
            <a:ext cx="4426772" cy="4415374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4" name="Google Shape;134;p23" title="IMG_20260217_06134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7222" y="-111175"/>
            <a:ext cx="4426772" cy="3333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3" title="IMG_20260217_061329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17226" y="2663636"/>
            <a:ext cx="4426772" cy="3333064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4" title="IMG_20260217_06124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554714" cy="267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4" title="IMG_20260217_06130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2424" y="2467074"/>
            <a:ext cx="3554698" cy="267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4" title="IMG_20260217_06125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11225" y="1311837"/>
            <a:ext cx="3346673" cy="2519825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5" title="IMG_20260217_06134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2424" y="2467074"/>
            <a:ext cx="3554698" cy="267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5" title="IMG_20260217_061416.jpg"/>
          <p:cNvPicPr preferRelativeResize="0"/>
          <p:nvPr/>
        </p:nvPicPr>
        <p:blipFill rotWithShape="1">
          <a:blip r:embed="rId4">
            <a:alphaModFix/>
          </a:blip>
          <a:srcRect b="0" l="4315" r="30304" t="0"/>
          <a:stretch/>
        </p:blipFill>
        <p:spPr>
          <a:xfrm>
            <a:off x="0" y="0"/>
            <a:ext cx="2324101" cy="267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5" title="IMG_20260217_061329.jp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89950" y="915763"/>
            <a:ext cx="3872701" cy="2915887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0" name="Google Shape;150;p25" title="IMG_20260217_06141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95800" y="4380272"/>
            <a:ext cx="3872701" cy="291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6" title="IMG_20260217_06121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6" title="IMG_20260217_06122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6" title="IMG_20260217_06122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6" title="IMG_20260217_061241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6" title="IMG_20260217_061251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6" title="IMG_20260217_061301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6" title="IMG_20260217_061329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6" title="IMG_20260217_061339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6" title="IMG_20260217_061341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IMG_20260217_06142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IMG_20260217_06150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5653" y="0"/>
            <a:ext cx="387269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 title="IMG_20260217_06151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35653" y="0"/>
            <a:ext cx="387269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 title="IMG_20260217_061543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35653" y="0"/>
            <a:ext cx="387269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 title="IMG_20260217_061552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/>
          <p:nvPr/>
        </p:nvSpPr>
        <p:spPr>
          <a:xfrm>
            <a:off x="890175" y="-251650"/>
            <a:ext cx="7471800" cy="507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-428525" y="-99250"/>
            <a:ext cx="2419500" cy="524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7544950" y="74325"/>
            <a:ext cx="2419500" cy="5242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 title="IMG_20260217_06142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IMG_20260217_06150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5653" y="0"/>
            <a:ext cx="387269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IMG_20260217_06151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35653" y="0"/>
            <a:ext cx="387269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IMG_20260217_061543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35653" y="0"/>
            <a:ext cx="387269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IMG_20260217_061552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 title="IMG_20260217_061658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 title="IMG_20260217_061712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 title="IMG_20260217_06122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6342" y="0"/>
            <a:ext cx="683131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 title="IMG_20260217_06165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70649">
            <a:off x="-136153" y="-166010"/>
            <a:ext cx="4743042" cy="357117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/>
          <p:nvPr/>
        </p:nvSpPr>
        <p:spPr>
          <a:xfrm>
            <a:off x="-142175" y="-679700"/>
            <a:ext cx="5009100" cy="538200"/>
          </a:xfrm>
          <a:prstGeom prst="rect">
            <a:avLst/>
          </a:prstGeom>
          <a:solidFill>
            <a:schemeClr val="lt1"/>
          </a:solidFill>
          <a:ln cap="flat" cmpd="sng" w="66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3475" lIns="63475" spcFirstLastPara="1" rIns="63475" wrap="square" tIns="63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72"/>
          </a:p>
        </p:txBody>
      </p:sp>
      <p:sp>
        <p:nvSpPr>
          <p:cNvPr id="89" name="Google Shape;89;p17"/>
          <p:cNvSpPr/>
          <p:nvPr/>
        </p:nvSpPr>
        <p:spPr>
          <a:xfrm>
            <a:off x="4132700" y="2987200"/>
            <a:ext cx="1621800" cy="599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/>
          <p:nvPr/>
        </p:nvSpPr>
        <p:spPr>
          <a:xfrm>
            <a:off x="-2291775" y="-275011"/>
            <a:ext cx="2419800" cy="3571200"/>
          </a:xfrm>
          <a:prstGeom prst="rect">
            <a:avLst/>
          </a:prstGeom>
          <a:solidFill>
            <a:schemeClr val="lt1"/>
          </a:solidFill>
          <a:ln cap="flat" cmpd="sng" w="66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3475" lIns="63475" spcFirstLastPara="1" rIns="63475" wrap="square" tIns="63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72"/>
          </a:p>
        </p:txBody>
      </p:sp>
      <p:pic>
        <p:nvPicPr>
          <p:cNvPr id="91" name="Google Shape;91;p17" title="IMG_20260217_061607.jpg"/>
          <p:cNvPicPr preferRelativeResize="0"/>
          <p:nvPr/>
        </p:nvPicPr>
        <p:blipFill rotWithShape="1">
          <a:blip r:embed="rId4">
            <a:alphaModFix/>
          </a:blip>
          <a:srcRect b="0" l="0" r="4951" t="0"/>
          <a:stretch/>
        </p:blipFill>
        <p:spPr>
          <a:xfrm>
            <a:off x="4866925" y="1755425"/>
            <a:ext cx="4277074" cy="33880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/>
          <p:nvPr/>
        </p:nvSpPr>
        <p:spPr>
          <a:xfrm>
            <a:off x="4132700" y="-347000"/>
            <a:ext cx="809100" cy="3334200"/>
          </a:xfrm>
          <a:prstGeom prst="rect">
            <a:avLst/>
          </a:prstGeom>
          <a:solidFill>
            <a:schemeClr val="lt1"/>
          </a:solidFill>
          <a:ln cap="flat" cmpd="sng" w="66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3475" lIns="63475" spcFirstLastPara="1" rIns="63475" wrap="square" tIns="63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72"/>
          </a:p>
        </p:txBody>
      </p:sp>
      <p:sp>
        <p:nvSpPr>
          <p:cNvPr id="93" name="Google Shape;93;p17"/>
          <p:cNvSpPr/>
          <p:nvPr/>
        </p:nvSpPr>
        <p:spPr>
          <a:xfrm>
            <a:off x="-269187" y="3180363"/>
            <a:ext cx="5009100" cy="538200"/>
          </a:xfrm>
          <a:prstGeom prst="rect">
            <a:avLst/>
          </a:prstGeom>
          <a:solidFill>
            <a:schemeClr val="lt1"/>
          </a:solidFill>
          <a:ln cap="flat" cmpd="sng" w="66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3475" lIns="63475" spcFirstLastPara="1" rIns="63475" wrap="square" tIns="63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72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 title="IMG_20260217_061643.jpg"/>
          <p:cNvPicPr preferRelativeResize="0"/>
          <p:nvPr/>
        </p:nvPicPr>
        <p:blipFill rotWithShape="1">
          <a:blip r:embed="rId3">
            <a:alphaModFix/>
          </a:blip>
          <a:srcRect b="0" l="17068" r="5871" t="0"/>
          <a:stretch/>
        </p:blipFill>
        <p:spPr>
          <a:xfrm>
            <a:off x="2322100" y="0"/>
            <a:ext cx="52642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 title="IMG_20260217_061535.jpg"/>
          <p:cNvPicPr preferRelativeResize="0"/>
          <p:nvPr/>
        </p:nvPicPr>
        <p:blipFill rotWithShape="1">
          <a:blip r:embed="rId3">
            <a:alphaModFix/>
          </a:blip>
          <a:srcRect b="0" l="11190" r="0" t="0"/>
          <a:stretch/>
        </p:blipFill>
        <p:spPr>
          <a:xfrm>
            <a:off x="2054463" y="419110"/>
            <a:ext cx="2222905" cy="332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 title="IMG_20260217_061543.jpg"/>
          <p:cNvPicPr preferRelativeResize="0"/>
          <p:nvPr/>
        </p:nvPicPr>
        <p:blipFill rotWithShape="1">
          <a:blip r:embed="rId4">
            <a:alphaModFix/>
          </a:blip>
          <a:srcRect b="0" l="14254" r="8063" t="0"/>
          <a:stretch/>
        </p:blipFill>
        <p:spPr>
          <a:xfrm>
            <a:off x="25" y="0"/>
            <a:ext cx="1944474" cy="3324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 title="IMG_20260217_06194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87360" y="762000"/>
            <a:ext cx="2503028" cy="3324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 title="IMG_20260217_061524.jpg"/>
          <p:cNvPicPr preferRelativeResize="0"/>
          <p:nvPr/>
        </p:nvPicPr>
        <p:blipFill rotWithShape="1">
          <a:blip r:embed="rId6">
            <a:alphaModFix/>
          </a:blip>
          <a:srcRect b="0" l="16338" r="0" t="0"/>
          <a:stretch/>
        </p:blipFill>
        <p:spPr>
          <a:xfrm>
            <a:off x="7049900" y="1819100"/>
            <a:ext cx="2094102" cy="3324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0" title="IMG_20260217_06130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7200" y="1644775"/>
            <a:ext cx="4646799" cy="3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 title="IMG_20260217_061728.jpg"/>
          <p:cNvPicPr preferRelativeResize="0"/>
          <p:nvPr/>
        </p:nvPicPr>
        <p:blipFill rotWithShape="1">
          <a:blip r:embed="rId4">
            <a:alphaModFix/>
          </a:blip>
          <a:srcRect b="0" l="0" r="11870" t="27620"/>
          <a:stretch/>
        </p:blipFill>
        <p:spPr>
          <a:xfrm>
            <a:off x="0" y="0"/>
            <a:ext cx="4370202" cy="2702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1" title="WhatsApp Image 2026-02-17 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9" y="2266950"/>
            <a:ext cx="3695690" cy="277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 title="WhatsApp Image 2026-02-17 at 1.jpeg"/>
          <p:cNvPicPr preferRelativeResize="0"/>
          <p:nvPr/>
        </p:nvPicPr>
        <p:blipFill rotWithShape="1">
          <a:blip r:embed="rId4">
            <a:alphaModFix/>
          </a:blip>
          <a:srcRect b="44641" l="10516" r="11928" t="4223"/>
          <a:stretch/>
        </p:blipFill>
        <p:spPr>
          <a:xfrm>
            <a:off x="2247725" y="49750"/>
            <a:ext cx="2324280" cy="204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 title="WhatsApp Image 2026-02-17 at 12.55.53.jpeg"/>
          <p:cNvPicPr preferRelativeResize="0"/>
          <p:nvPr/>
        </p:nvPicPr>
        <p:blipFill rotWithShape="1">
          <a:blip r:embed="rId5">
            <a:alphaModFix/>
          </a:blip>
          <a:srcRect b="23665" l="10986" r="8763" t="14848"/>
          <a:stretch/>
        </p:blipFill>
        <p:spPr>
          <a:xfrm>
            <a:off x="152400" y="49750"/>
            <a:ext cx="2000249" cy="204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 title="WhatsApp Image 2026-02-17 at 12.56.21.jpeg"/>
          <p:cNvPicPr preferRelativeResize="0"/>
          <p:nvPr/>
        </p:nvPicPr>
        <p:blipFill rotWithShape="1">
          <a:blip r:embed="rId6">
            <a:alphaModFix/>
          </a:blip>
          <a:srcRect b="5694" l="0" r="0" t="9307"/>
          <a:stretch/>
        </p:blipFill>
        <p:spPr>
          <a:xfrm>
            <a:off x="4718200" y="2266950"/>
            <a:ext cx="4273402" cy="272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