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895db0b1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895db0b1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895db0b1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c895db0b1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c895db0b14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c895db0b14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c895db0b14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c895db0b14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895db0b14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895db0b14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13480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5311"/>
              <a:t>Scoprirsi</a:t>
            </a:r>
            <a:r>
              <a:rPr lang="it" sz="5311"/>
              <a:t> o</a:t>
            </a:r>
            <a:r>
              <a:rPr lang="it"/>
              <a:t> </a:t>
            </a:r>
            <a:r>
              <a:rPr b="1" lang="it" sz="5311">
                <a:solidFill>
                  <a:srgbClr val="666666"/>
                </a:solidFill>
              </a:rPr>
              <a:t>nascondersi</a:t>
            </a:r>
            <a:r>
              <a:rPr lang="it"/>
              <a:t>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it" sz="5644"/>
              <a:t>i due volti dell’amicizia</a:t>
            </a:r>
            <a:endParaRPr sz="5644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 title="1000009180.jpg"/>
          <p:cNvPicPr preferRelativeResize="0"/>
          <p:nvPr/>
        </p:nvPicPr>
        <p:blipFill rotWithShape="1">
          <a:blip r:embed="rId3">
            <a:alphaModFix/>
          </a:blip>
          <a:srcRect b="2696" l="28638" r="28411" t="12240"/>
          <a:stretch/>
        </p:blipFill>
        <p:spPr>
          <a:xfrm rot="127465">
            <a:off x="2057267" y="-1"/>
            <a:ext cx="562198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/>
          <p:nvPr/>
        </p:nvSpPr>
        <p:spPr>
          <a:xfrm>
            <a:off x="1969675" y="-145808"/>
            <a:ext cx="6138300" cy="34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/>
          <p:nvPr/>
        </p:nvSpPr>
        <p:spPr>
          <a:xfrm>
            <a:off x="1799113" y="5054842"/>
            <a:ext cx="6138300" cy="349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11775" y="119550"/>
            <a:ext cx="1875300" cy="490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>
            <a:off x="7464427" y="198877"/>
            <a:ext cx="1875300" cy="490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1000009173.jpg"/>
          <p:cNvPicPr preferRelativeResize="0"/>
          <p:nvPr/>
        </p:nvPicPr>
        <p:blipFill rotWithShape="1">
          <a:blip r:embed="rId3">
            <a:alphaModFix/>
          </a:blip>
          <a:srcRect b="18990" l="24086" r="42927" t="14608"/>
          <a:stretch/>
        </p:blipFill>
        <p:spPr>
          <a:xfrm>
            <a:off x="3682975" y="42333"/>
            <a:ext cx="5429274" cy="504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100000917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34191">
            <a:off x="-30220" y="-2010"/>
            <a:ext cx="2474414" cy="5356917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/>
          <p:nvPr/>
        </p:nvSpPr>
        <p:spPr>
          <a:xfrm>
            <a:off x="1969675" y="-103475"/>
            <a:ext cx="1365300" cy="3799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2164425" y="3696025"/>
            <a:ext cx="1365300" cy="417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 title="1000009173.jpg"/>
          <p:cNvPicPr preferRelativeResize="0"/>
          <p:nvPr/>
        </p:nvPicPr>
        <p:blipFill rotWithShape="1">
          <a:blip r:embed="rId3">
            <a:alphaModFix/>
          </a:blip>
          <a:srcRect b="18990" l="24086" r="42927" t="14608"/>
          <a:stretch/>
        </p:blipFill>
        <p:spPr>
          <a:xfrm>
            <a:off x="52900" y="47608"/>
            <a:ext cx="5429274" cy="504830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/>
          <p:nvPr/>
        </p:nvSpPr>
        <p:spPr>
          <a:xfrm>
            <a:off x="5678075" y="3494950"/>
            <a:ext cx="1365300" cy="4170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 title="100000917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33950">
            <a:off x="6623300" y="-50900"/>
            <a:ext cx="2944025" cy="637352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/>
          <p:nvPr/>
        </p:nvSpPr>
        <p:spPr>
          <a:xfrm>
            <a:off x="5557425" y="0"/>
            <a:ext cx="1365300" cy="37497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 rot="-1387">
            <a:off x="6536540" y="271263"/>
            <a:ext cx="743400" cy="3478200"/>
          </a:xfrm>
          <a:prstGeom prst="triangle">
            <a:avLst>
              <a:gd fmla="val 50000" name="adj"/>
            </a:avLst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7" title="1000009173.jpg"/>
          <p:cNvPicPr preferRelativeResize="0"/>
          <p:nvPr/>
        </p:nvPicPr>
        <p:blipFill rotWithShape="1">
          <a:blip r:embed="rId3">
            <a:alphaModFix/>
          </a:blip>
          <a:srcRect b="18990" l="24086" r="42927" t="14608"/>
          <a:stretch/>
        </p:blipFill>
        <p:spPr>
          <a:xfrm>
            <a:off x="3646088" y="47608"/>
            <a:ext cx="5429274" cy="504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 title="100000917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00" y="-232833"/>
            <a:ext cx="2721100" cy="589092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2223675" y="12925"/>
            <a:ext cx="1068900" cy="5143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-873000" y="12925"/>
            <a:ext cx="1068900" cy="5143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195900" y="4436775"/>
            <a:ext cx="2027700" cy="7068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 title="1000009180.jpg"/>
          <p:cNvPicPr preferRelativeResize="0"/>
          <p:nvPr/>
        </p:nvPicPr>
        <p:blipFill rotWithShape="1">
          <a:blip r:embed="rId3">
            <a:alphaModFix/>
          </a:blip>
          <a:srcRect b="2090" l="29179" r="27417" t="13967"/>
          <a:stretch/>
        </p:blipFill>
        <p:spPr>
          <a:xfrm>
            <a:off x="1492701" y="0"/>
            <a:ext cx="5855048" cy="523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